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61" d="100"/>
          <a:sy n="61" d="100"/>
        </p:scale>
        <p:origin x="-66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2.5-2.8 Unit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Concepts and main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4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 Plots and Linear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Key ideas</a:t>
            </a:r>
          </a:p>
          <a:p>
            <a:pPr lvl="1"/>
            <a:r>
              <a:rPr lang="en-US" sz="2400" dirty="0" smtClean="0"/>
              <a:t>Scatter plots – plotting </a:t>
            </a:r>
            <a:r>
              <a:rPr lang="en-US" sz="2400" dirty="0" err="1" smtClean="0"/>
              <a:t>x,y</a:t>
            </a:r>
            <a:r>
              <a:rPr lang="en-US" sz="2400" dirty="0" smtClean="0"/>
              <a:t> ordered pairs on a graph</a:t>
            </a:r>
          </a:p>
          <a:p>
            <a:pPr lvl="1"/>
            <a:r>
              <a:rPr lang="en-US" sz="2400" dirty="0" smtClean="0"/>
              <a:t>Linear </a:t>
            </a:r>
            <a:r>
              <a:rPr lang="en-US" sz="2400" dirty="0" smtClean="0"/>
              <a:t>Regression </a:t>
            </a:r>
          </a:p>
          <a:p>
            <a:pPr lvl="2"/>
            <a:r>
              <a:rPr lang="en-US" sz="2000" dirty="0" smtClean="0"/>
              <a:t>Using the Stat functions to create a list and calculate Linear Regression.</a:t>
            </a:r>
          </a:p>
          <a:p>
            <a:pPr lvl="2"/>
            <a:r>
              <a:rPr lang="en-US" sz="2000" dirty="0" smtClean="0"/>
              <a:t>Using a, b to write y=</a:t>
            </a:r>
            <a:r>
              <a:rPr lang="en-US" sz="2000" dirty="0" err="1" smtClean="0"/>
              <a:t>ax+b</a:t>
            </a:r>
            <a:endParaRPr lang="en-US" sz="2000" dirty="0" smtClean="0"/>
          </a:p>
          <a:p>
            <a:pPr lvl="2"/>
            <a:r>
              <a:rPr lang="en-US" sz="2000" dirty="0" smtClean="0"/>
              <a:t>Using the R-value as the correlation coefficient</a:t>
            </a:r>
            <a:r>
              <a:rPr lang="en-US" dirty="0" smtClean="0"/>
              <a:t>. </a:t>
            </a:r>
            <a:endParaRPr lang="en-US" dirty="0" smtClean="0"/>
          </a:p>
          <a:p>
            <a:pPr lvl="2"/>
            <a:r>
              <a:rPr lang="en-US" sz="2000" dirty="0" smtClean="0"/>
              <a:t>Find y when given x; find x when given y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863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Piecewise defined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Graphing the right pieces in the right place. </a:t>
            </a:r>
          </a:p>
        </p:txBody>
      </p:sp>
    </p:spTree>
    <p:extLst>
      <p:ext uri="{BB962C8B-B14F-4D97-AF65-F5344CB8AC3E}">
        <p14:creationId xmlns:p14="http://schemas.microsoft.com/office/powerpoint/2010/main" val="336524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value functions	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3200" dirty="0" smtClean="0"/>
              </a:p>
              <a:p>
                <a:pPr lvl="1"/>
                <a:r>
                  <a:rPr lang="en-US" sz="2400" dirty="0" smtClean="0"/>
                  <a:t>Be able to plot vertex (</a:t>
                </a:r>
                <a:r>
                  <a:rPr lang="en-US" sz="2400" dirty="0" err="1" smtClean="0"/>
                  <a:t>h,k</a:t>
                </a:r>
                <a:r>
                  <a:rPr lang="en-US" sz="2400" dirty="0" smtClean="0"/>
                  <a:t>)</a:t>
                </a:r>
              </a:p>
              <a:p>
                <a:pPr lvl="1"/>
                <a:r>
                  <a:rPr lang="en-US" sz="2400" dirty="0" smtClean="0"/>
                  <a:t>Be able to list transformations</a:t>
                </a:r>
              </a:p>
              <a:p>
                <a:pPr lvl="1"/>
                <a:r>
                  <a:rPr lang="en-US" sz="2400" dirty="0" smtClean="0"/>
                  <a:t>Be able to graph the function</a:t>
                </a:r>
              </a:p>
              <a:p>
                <a:pPr lvl="1"/>
                <a:r>
                  <a:rPr lang="en-US" sz="2400" dirty="0" smtClean="0"/>
                  <a:t>Be able to write the equation for a given graph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2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inequalities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Be able to graph linear and absolute value functions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Is </a:t>
                </a:r>
                <a:r>
                  <a:rPr lang="en-US" sz="2400" dirty="0" smtClean="0"/>
                  <a:t>it a line or is it absolute value? 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Lines </a:t>
                </a:r>
                <a:r>
                  <a:rPr lang="en-US" sz="2400" dirty="0" smtClean="0"/>
                  <a:t>are easy to graph in slope intercept form:  </a:t>
                </a:r>
                <a:r>
                  <a:rPr lang="en-US" sz="2400" dirty="0" err="1" smtClean="0"/>
                  <a:t>mx+b</a:t>
                </a: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Absolute </a:t>
                </a:r>
                <a:r>
                  <a:rPr lang="en-US" sz="2400" dirty="0" smtClean="0"/>
                  <a:t>value is easy to graph in vertex form: </a:t>
                </a:r>
                <a:endParaRPr lang="en-US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Is it a dashed or solid line?</a:t>
                </a:r>
              </a:p>
              <a:p>
                <a:pPr marL="0" indent="0">
                  <a:buNone/>
                </a:pPr>
                <a:r>
                  <a:rPr lang="en-US" sz="2400" dirty="0"/>
                  <a:t>	</a:t>
                </a:r>
                <a:r>
                  <a:rPr lang="en-US" sz="2400" dirty="0" smtClean="0"/>
                  <a:t>Where do I shade?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6" t="-1426" b="-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4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142</Words>
  <Application>Microsoft Office PowerPoint</Application>
  <PresentationFormat>Custom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 Boardroom</vt:lpstr>
      <vt:lpstr>2.5-2.8 Unit overview</vt:lpstr>
      <vt:lpstr>Scatter Plots and Linear Regression</vt:lpstr>
      <vt:lpstr>Piecewise defined functions</vt:lpstr>
      <vt:lpstr>Absolute value functions </vt:lpstr>
      <vt:lpstr>Graphing inequalities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2.5-2.8 Unit overview</dc:title>
  <dc:creator>Stephens</dc:creator>
  <cp:lastModifiedBy>Nancy House</cp:lastModifiedBy>
  <cp:revision>3</cp:revision>
  <dcterms:created xsi:type="dcterms:W3CDTF">2014-10-07T02:44:35Z</dcterms:created>
  <dcterms:modified xsi:type="dcterms:W3CDTF">2014-10-07T21:31:29Z</dcterms:modified>
</cp:coreProperties>
</file>