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A30D6A-6093-4BDE-91C1-606C36593D1C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2FC5B5-1A97-4637-BB94-BD1E2492935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75438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" y="685800"/>
            <a:ext cx="7543800" cy="556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5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990600" y="228600"/>
            <a:ext cx="7162800" cy="1600200"/>
          </a:xfrm>
          <a:prstGeom prst="rect">
            <a:avLst/>
          </a:prstGeom>
        </p:spPr>
      </p:pic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990600" y="1939637"/>
            <a:ext cx="7162800" cy="44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PowerPoint Presentation</vt:lpstr>
      <vt:lpstr>PowerPoint Presentation</vt:lpstr>
      <vt:lpstr>PowerPoint Presentation</vt:lpstr>
    </vt:vector>
  </TitlesOfParts>
  <Company>Olathe District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House</dc:creator>
  <cp:lastModifiedBy>Nancy House</cp:lastModifiedBy>
  <cp:revision>1</cp:revision>
  <dcterms:created xsi:type="dcterms:W3CDTF">2014-11-04T20:19:44Z</dcterms:created>
  <dcterms:modified xsi:type="dcterms:W3CDTF">2014-11-04T20:26:39Z</dcterms:modified>
</cp:coreProperties>
</file>