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B2E4E05-E121-4487-8BAE-45B664194AD1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68FB5EA-BE1D-4B15-94AF-3D5F4D73F77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4E05-E121-4487-8BAE-45B664194AD1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B5EA-BE1D-4B15-94AF-3D5F4D73F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4E05-E121-4487-8BAE-45B664194AD1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B5EA-BE1D-4B15-94AF-3D5F4D73F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4E05-E121-4487-8BAE-45B664194AD1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B5EA-BE1D-4B15-94AF-3D5F4D73F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4E05-E121-4487-8BAE-45B664194AD1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B5EA-BE1D-4B15-94AF-3D5F4D73F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4E05-E121-4487-8BAE-45B664194AD1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B5EA-BE1D-4B15-94AF-3D5F4D73F77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4E05-E121-4487-8BAE-45B664194AD1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B5EA-BE1D-4B15-94AF-3D5F4D73F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4E05-E121-4487-8BAE-45B664194AD1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B5EA-BE1D-4B15-94AF-3D5F4D73F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4E05-E121-4487-8BAE-45B664194AD1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B5EA-BE1D-4B15-94AF-3D5F4D73F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4E05-E121-4487-8BAE-45B664194AD1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B5EA-BE1D-4B15-94AF-3D5F4D73F77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4E05-E121-4487-8BAE-45B664194AD1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B5EA-BE1D-4B15-94AF-3D5F4D73F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B2E4E05-E121-4487-8BAE-45B664194AD1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68FB5EA-BE1D-4B15-94AF-3D5F4D73F7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OCR A Extended" panose="02010509020102010303" pitchFamily="50" charset="0"/>
              </a:rPr>
              <a:t>0.1 Representing Functions</a:t>
            </a:r>
            <a:endParaRPr lang="en-US" b="1" dirty="0">
              <a:latin typeface="OCR A Extended" panose="02010509020102010303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OCR A Extended" panose="02010509020102010303" pitchFamily="50" charset="0"/>
              </a:rPr>
              <a:t>(yes, I’m serious, the book starts w/</a:t>
            </a:r>
            <a:r>
              <a:rPr lang="en-US" b="1" dirty="0" err="1" smtClean="0">
                <a:solidFill>
                  <a:schemeClr val="tx1"/>
                </a:solidFill>
                <a:latin typeface="OCR A Extended" panose="02010509020102010303" pitchFamily="50" charset="0"/>
              </a:rPr>
              <a:t>Ch</a:t>
            </a:r>
            <a:r>
              <a:rPr lang="en-US" b="1" dirty="0" smtClean="0">
                <a:solidFill>
                  <a:schemeClr val="tx1"/>
                </a:solidFill>
                <a:latin typeface="OCR A Extended" panose="02010509020102010303" pitchFamily="50" charset="0"/>
              </a:rPr>
              <a:t> 0)</a:t>
            </a:r>
            <a:endParaRPr lang="en-US" b="1" dirty="0">
              <a:solidFill>
                <a:schemeClr val="tx1"/>
              </a:solidFill>
              <a:latin typeface="OCR A Extended" panose="020105090201020103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95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85800"/>
            <a:ext cx="6949303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095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38200"/>
            <a:ext cx="741589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11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20811"/>
            <a:ext cx="7162799" cy="4807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027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143" y="685800"/>
            <a:ext cx="7451912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222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89691"/>
            <a:ext cx="6913418" cy="5177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977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Recall that a </a:t>
            </a:r>
            <a:r>
              <a:rPr lang="en-US" b="1" i="1" dirty="0" smtClean="0">
                <a:solidFill>
                  <a:schemeClr val="tx1"/>
                </a:solidFill>
              </a:rPr>
              <a:t>relation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is a set of ordered pairs.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i="1" dirty="0" smtClean="0"/>
              <a:t>domain</a:t>
            </a:r>
            <a:r>
              <a:rPr lang="en-US" dirty="0" smtClean="0"/>
              <a:t> of a relation is the set of all first coordinates(x-coordinates) from the ordered pairs.</a:t>
            </a:r>
          </a:p>
          <a:p>
            <a:r>
              <a:rPr lang="en-US" dirty="0" smtClean="0"/>
              <a:t>The </a:t>
            </a:r>
            <a:r>
              <a:rPr lang="en-US" b="1" i="1" dirty="0" smtClean="0"/>
              <a:t>range</a:t>
            </a:r>
            <a:r>
              <a:rPr lang="en-US" dirty="0" smtClean="0"/>
              <a:t> is the set of all second coordinates(y-coordinates)from the ordered pairs.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18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</a:t>
            </a:r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14400"/>
            <a:ext cx="6985240" cy="144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7131" y="3328117"/>
            <a:ext cx="6593033" cy="96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635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A relation can be graphed on a coordinate plane. There are four </a:t>
            </a:r>
            <a:r>
              <a:rPr lang="en-US" sz="3200" b="1" i="1" dirty="0" smtClean="0">
                <a:solidFill>
                  <a:schemeClr val="tx1"/>
                </a:solidFill>
              </a:rPr>
              <a:t>quadrants</a:t>
            </a:r>
            <a:r>
              <a:rPr lang="en-US" sz="3200" dirty="0" smtClean="0">
                <a:solidFill>
                  <a:schemeClr val="tx1"/>
                </a:solidFill>
              </a:rPr>
              <a:t> in the plane.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19" y="2667000"/>
            <a:ext cx="7038581" cy="2863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79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Verdana"/>
              </a:rPr>
              <a:t>Name the quadrant in which the point </a:t>
            </a:r>
            <a:r>
              <a:rPr lang="en-US" i="1" dirty="0">
                <a:solidFill>
                  <a:srgbClr val="000000"/>
                </a:solidFill>
                <a:latin typeface="Verdana"/>
              </a:rPr>
              <a:t>P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(2, –6) is located</a:t>
            </a:r>
            <a:r>
              <a:rPr lang="en-US" dirty="0" smtClean="0">
                <a:solidFill>
                  <a:srgbClr val="000000"/>
                </a:solidFill>
                <a:latin typeface="Verdana"/>
              </a:rPr>
              <a:t>.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14400"/>
            <a:ext cx="6734175" cy="1162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884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A </a:t>
            </a:r>
            <a:r>
              <a:rPr lang="en-US" sz="2800" b="1" i="1" dirty="0" smtClean="0">
                <a:solidFill>
                  <a:schemeClr val="tx1"/>
                </a:solidFill>
              </a:rPr>
              <a:t>relation</a:t>
            </a:r>
            <a:r>
              <a:rPr lang="en-US" sz="2800" dirty="0" smtClean="0">
                <a:solidFill>
                  <a:schemeClr val="tx1"/>
                </a:solidFill>
              </a:rPr>
              <a:t> can also be represented by a table or a </a:t>
            </a:r>
            <a:r>
              <a:rPr lang="en-US" sz="2800" b="1" i="1" dirty="0" smtClean="0">
                <a:solidFill>
                  <a:schemeClr val="tx1"/>
                </a:solidFill>
              </a:rPr>
              <a:t>mapping.</a:t>
            </a:r>
            <a:r>
              <a:rPr lang="en-US" sz="2800" dirty="0" smtClean="0">
                <a:solidFill>
                  <a:schemeClr val="tx1"/>
                </a:solidFill>
              </a:rPr>
              <a:t> A </a:t>
            </a:r>
            <a:r>
              <a:rPr lang="en-US" sz="2800" b="1" i="1" dirty="0" smtClean="0">
                <a:solidFill>
                  <a:schemeClr val="tx1"/>
                </a:solidFill>
              </a:rPr>
              <a:t>mapping </a:t>
            </a:r>
            <a:r>
              <a:rPr lang="en-US" sz="2800" dirty="0" smtClean="0">
                <a:solidFill>
                  <a:schemeClr val="tx1"/>
                </a:solidFill>
              </a:rPr>
              <a:t>illustrates how each element of the domain is paired with an element in the range.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98" y="2971800"/>
            <a:ext cx="7650231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273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A </a:t>
            </a:r>
            <a:r>
              <a:rPr lang="en-US" sz="2800" b="1" i="1" dirty="0" smtClean="0">
                <a:solidFill>
                  <a:schemeClr val="tx1"/>
                </a:solidFill>
              </a:rPr>
              <a:t>function</a:t>
            </a:r>
            <a:r>
              <a:rPr lang="en-US" sz="2800" dirty="0" smtClean="0">
                <a:solidFill>
                  <a:schemeClr val="tx1"/>
                </a:solidFill>
              </a:rPr>
              <a:t> is a relation in which each element of the domain is paired with </a:t>
            </a:r>
            <a:r>
              <a:rPr lang="en-US" sz="2800" b="1" i="1" dirty="0" smtClean="0">
                <a:solidFill>
                  <a:schemeClr val="tx1"/>
                </a:solidFill>
              </a:rPr>
              <a:t>exactly one</a:t>
            </a:r>
            <a:r>
              <a:rPr lang="en-US" sz="2800" dirty="0" smtClean="0">
                <a:solidFill>
                  <a:schemeClr val="tx1"/>
                </a:solidFill>
              </a:rPr>
              <a:t> element of the range.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this relation a function? </a:t>
            </a:r>
          </a:p>
          <a:p>
            <a:pPr marL="68580" indent="0">
              <a:buNone/>
            </a:pPr>
            <a:r>
              <a:rPr lang="en-US" dirty="0" smtClean="0">
                <a:solidFill>
                  <a:srgbClr val="000000"/>
                </a:solidFill>
                <a:latin typeface="Verdana"/>
              </a:rPr>
              <a:t>{(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3, 2), (4, 1), (6, 2), (8, 0</a:t>
            </a:r>
            <a:r>
              <a:rPr lang="en-US" dirty="0" smtClean="0">
                <a:solidFill>
                  <a:srgbClr val="000000"/>
                </a:solidFill>
                <a:latin typeface="Verdana"/>
              </a:rPr>
              <a:t>)}</a:t>
            </a:r>
          </a:p>
          <a:p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962400"/>
            <a:ext cx="1277471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581400"/>
            <a:ext cx="2668866" cy="2046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923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State the domain and range of each relation, then state whether it’s a function or not.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362200"/>
            <a:ext cx="533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124200"/>
            <a:ext cx="195780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057563"/>
            <a:ext cx="3200399" cy="3016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983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Homework: p P5 - ALL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75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37</TotalTime>
  <Words>186</Words>
  <Application>Microsoft Office PowerPoint</Application>
  <PresentationFormat>On-screen Show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Austin</vt:lpstr>
      <vt:lpstr>0.1 Representing Functions</vt:lpstr>
      <vt:lpstr>Recall that a relation is a set of ordered pairs.</vt:lpstr>
      <vt:lpstr>St</vt:lpstr>
      <vt:lpstr>A relation can be graphed on a coordinate plane. There are four quadrants in the plane.</vt:lpstr>
      <vt:lpstr>PowerPoint Presentation</vt:lpstr>
      <vt:lpstr>A relation can also be represented by a table or a mapping. A mapping illustrates how each element of the domain is paired with an element in the range.</vt:lpstr>
      <vt:lpstr>A function is a relation in which each element of the domain is paired with exactly one element of the range.</vt:lpstr>
      <vt:lpstr>State the domain and range of each relation, then state whether it’s a function or not.</vt:lpstr>
      <vt:lpstr>Homework: p P5 - ALL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Olathe District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0.1 Representing Functions</dc:title>
  <dc:creator>Nancy House</dc:creator>
  <cp:lastModifiedBy>Nancy House</cp:lastModifiedBy>
  <cp:revision>5</cp:revision>
  <dcterms:created xsi:type="dcterms:W3CDTF">2014-08-17T18:54:27Z</dcterms:created>
  <dcterms:modified xsi:type="dcterms:W3CDTF">2014-08-17T19:34:07Z</dcterms:modified>
</cp:coreProperties>
</file>